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70" r:id="rId4"/>
    <p:sldId id="258" r:id="rId5"/>
    <p:sldId id="259" r:id="rId6"/>
    <p:sldId id="261" r:id="rId7"/>
    <p:sldId id="262" r:id="rId8"/>
    <p:sldId id="260" r:id="rId9"/>
    <p:sldId id="257" r:id="rId10"/>
    <p:sldId id="263" r:id="rId11"/>
    <p:sldId id="264" r:id="rId12"/>
    <p:sldId id="265" r:id="rId13"/>
    <p:sldId id="266" r:id="rId14"/>
    <p:sldId id="267" r:id="rId15"/>
    <p:sldId id="269" r:id="rId16"/>
    <p:sldId id="268" r:id="rId17"/>
    <p:sldId id="275" r:id="rId18"/>
    <p:sldId id="276" r:id="rId19"/>
    <p:sldId id="272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PLASTIC POLLUTANTS</c:v>
                </c:pt>
              </c:strCache>
            </c:strRef>
          </c:tx>
          <c:explosion val="31"/>
          <c:cat>
            <c:strRef>
              <c:f>Sheet1!$A$2:$A$3</c:f>
              <c:strCache>
                <c:ptCount val="2"/>
                <c:pt idx="0">
                  <c:v>LAND BASED </c:v>
                </c:pt>
                <c:pt idx="1">
                  <c:v>OCEAN BASED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58F284-3560-4D2C-9DDD-504447275D68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E161B9D-10F2-48C3-B29E-63869518C4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429000"/>
            <a:ext cx="8001000" cy="30480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QUARCOO RICHMOND KENNEDY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BSc NAUTICAL SCIENCE</a:t>
            </a:r>
            <a:endParaRPr lang="en-US" sz="2800" b="1" dirty="0" smtClean="0"/>
          </a:p>
          <a:p>
            <a:r>
              <a:rPr lang="en-US" sz="2800" dirty="0" smtClean="0">
                <a:solidFill>
                  <a:schemeClr val="tx1"/>
                </a:solidFill>
              </a:rPr>
              <a:t>SUMMER SCHOOL 2016  </a:t>
            </a:r>
            <a:r>
              <a:rPr lang="en-US" sz="2800" dirty="0" smtClean="0"/>
              <a:t>  </a:t>
            </a:r>
            <a:r>
              <a:rPr lang="en-US" sz="2800" dirty="0" smtClean="0"/>
              <a:t>#KL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066800"/>
            <a:ext cx="8534400" cy="2666999"/>
          </a:xfrm>
        </p:spPr>
        <p:txBody>
          <a:bodyPr/>
          <a:lstStyle/>
          <a:p>
            <a:pPr marL="182880" indent="0">
              <a:buNone/>
            </a:pPr>
            <a:r>
              <a:rPr lang="en-US" sz="6000" dirty="0" smtClean="0">
                <a:solidFill>
                  <a:srgbClr val="FF0000"/>
                </a:solidFill>
              </a:rPr>
              <a:t>MARINE</a:t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6000" dirty="0" smtClean="0">
                <a:solidFill>
                  <a:srgbClr val="FF0000"/>
                </a:solidFill>
              </a:rPr>
              <a:t>PLASTIC POLLUTANTS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038600"/>
            <a:ext cx="35814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6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6096000"/>
            <a:ext cx="6817311" cy="38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5"/>
                </a:solidFill>
              </a:rPr>
              <a:t>OVERVIEW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457200"/>
            <a:ext cx="7315200" cy="70866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ABOUT 6% OF THE WORLDWIDE OIL CONSUMPTION ARE USED FOR PLASTIC PRODUCTION.</a:t>
            </a:r>
          </a:p>
          <a:p>
            <a:r>
              <a:rPr lang="en-US" sz="2000" b="1" dirty="0" smtClean="0"/>
              <a:t>RECYCLED PLASTIC PRODUCES 3.5 kg CO2 COMPARED TO 6kg FOR NEW PLASTICS/kg.</a:t>
            </a:r>
          </a:p>
          <a:p>
            <a:r>
              <a:rPr lang="en-US" sz="2000" b="1" dirty="0" smtClean="0"/>
              <a:t> CURRENT WORLDWIDE PRODUCTION OF PLASTICS IS 35 kg per person INCREASING AT 3% PER ANUM.</a:t>
            </a:r>
          </a:p>
          <a:p>
            <a:r>
              <a:rPr lang="en-US" sz="2000" b="1" dirty="0"/>
              <a:t>DURABILITY	(SLOW PHOTO DEGREDATION)</a:t>
            </a:r>
          </a:p>
          <a:p>
            <a:r>
              <a:rPr lang="en-US" sz="2000" b="1" dirty="0" smtClean="0"/>
              <a:t>PERFECT MATERIAL FOR TOXIC ABSORBTION</a:t>
            </a:r>
          </a:p>
          <a:p>
            <a:r>
              <a:rPr lang="en-US" sz="2000" b="1" dirty="0" smtClean="0"/>
              <a:t>40% OF PRODUCED PLASTIC IS DISPOSED WITHIN A YEAR</a:t>
            </a:r>
          </a:p>
          <a:p>
            <a:r>
              <a:rPr lang="en-US" sz="2000" b="1" dirty="0" smtClean="0"/>
              <a:t>INCREASING AVAILABILITY OF SINGLE USE PLASTICS</a:t>
            </a:r>
          </a:p>
          <a:p>
            <a:r>
              <a:rPr lang="en-US" sz="2000" b="1" dirty="0"/>
              <a:t>DURABILITY	(SLOW PHOTO DEGREDATION)</a:t>
            </a:r>
          </a:p>
          <a:p>
            <a:pPr marL="45720" indent="0">
              <a:buNone/>
            </a:pPr>
            <a:r>
              <a:rPr lang="en-US" sz="2000" b="1" dirty="0" err="1" smtClean="0"/>
              <a:t>Pusch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Thema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Umwelt</a:t>
            </a:r>
            <a:r>
              <a:rPr lang="en-US" sz="2000" b="1" dirty="0" smtClean="0"/>
              <a:t>, 1/2009,p.3</a:t>
            </a:r>
          </a:p>
        </p:txBody>
      </p:sp>
    </p:spTree>
    <p:extLst>
      <p:ext uri="{BB962C8B-B14F-4D97-AF65-F5344CB8AC3E}">
        <p14:creationId xmlns:p14="http://schemas.microsoft.com/office/powerpoint/2010/main" val="229650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31838"/>
            <a:ext cx="8305801" cy="5745162"/>
          </a:xfrm>
        </p:spPr>
      </p:pic>
    </p:spTree>
    <p:extLst>
      <p:ext uri="{BB962C8B-B14F-4D97-AF65-F5344CB8AC3E}">
        <p14:creationId xmlns:p14="http://schemas.microsoft.com/office/powerpoint/2010/main" val="58581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620001" cy="1295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STATEMENT OF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828800"/>
            <a:ext cx="8305800" cy="4191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sz="3200" dirty="0" smtClean="0"/>
          </a:p>
          <a:p>
            <a:pPr marL="45720" indent="0">
              <a:buNone/>
            </a:pPr>
            <a:r>
              <a:rPr lang="en-US" sz="3200" b="1" dirty="0" smtClean="0"/>
              <a:t>DESPITE MARPOL  ANNEX (V) INTERNATIONAL TREATY THAT PROHIBHITS THE DUMBING OF PLASTICS AT SEA,</a:t>
            </a:r>
            <a:endParaRPr lang="en-US" sz="3200" b="1" dirty="0"/>
          </a:p>
          <a:p>
            <a:pPr marL="45720" indent="0">
              <a:buNone/>
            </a:pPr>
            <a:r>
              <a:rPr lang="en-US" sz="3200" b="1" dirty="0" smtClean="0"/>
              <a:t>PLASTICS IN THE OCEAN IS INCREASING AT ALARMING RATE.</a:t>
            </a:r>
          </a:p>
        </p:txBody>
      </p:sp>
    </p:spTree>
    <p:extLst>
      <p:ext uri="{BB962C8B-B14F-4D97-AF65-F5344CB8AC3E}">
        <p14:creationId xmlns:p14="http://schemas.microsoft.com/office/powerpoint/2010/main" val="28384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001000" cy="1143000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/>
              <a:t>SOURCES OF MARINE PLASTICS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5729880"/>
              </p:ext>
            </p:extLst>
          </p:nvPr>
        </p:nvGraphicFramePr>
        <p:xfrm>
          <a:off x="685800" y="2057400"/>
          <a:ext cx="7239000" cy="416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974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6019800"/>
            <a:ext cx="6512511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IMPACTS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602480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b="1" dirty="0" smtClean="0"/>
              <a:t>MUCH OF PLASTICS CONTAINS CHEMICALS THAT ARE HARMFUL TO MARINE ANIMALS.</a:t>
            </a:r>
          </a:p>
          <a:p>
            <a:pPr>
              <a:buFont typeface="Courier New" pitchFamily="49" charset="0"/>
              <a:buChar char="o"/>
            </a:pPr>
            <a:r>
              <a:rPr lang="en-US" sz="2800" b="1" dirty="0" smtClean="0"/>
              <a:t>IMPACT ON MARINE ORGANISMS (GHOST FISHING, INGESTION , ENTANGLEMENT )</a:t>
            </a:r>
          </a:p>
          <a:p>
            <a:pPr>
              <a:buFont typeface="Courier New" pitchFamily="49" charset="0"/>
              <a:buChar char="o"/>
            </a:pPr>
            <a:r>
              <a:rPr lang="en-US" sz="2800" b="1" dirty="0" smtClean="0"/>
              <a:t>SOME PLASTICS DISTRACT ENDOCRINE SYSTEM IN HUMANS AND MARINE ANIMALS.</a:t>
            </a:r>
          </a:p>
          <a:p>
            <a:pPr>
              <a:buFont typeface="Courier New" pitchFamily="49" charset="0"/>
              <a:buChar char="o"/>
            </a:pPr>
            <a:r>
              <a:rPr lang="en-US" sz="2800" b="1" dirty="0" smtClean="0"/>
              <a:t>ECOSYSTEM CHANGES</a:t>
            </a:r>
          </a:p>
          <a:p>
            <a:pPr>
              <a:buFont typeface="Courier New" pitchFamily="49" charset="0"/>
              <a:buChar char="o"/>
            </a:pPr>
            <a:r>
              <a:rPr lang="en-US" sz="2800" b="1" dirty="0" smtClean="0"/>
              <a:t>ECONOMIC LOST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4070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600" y="4343400"/>
            <a:ext cx="19812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401" y="731839"/>
            <a:ext cx="6250399" cy="2087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24200"/>
            <a:ext cx="7239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9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239000" cy="1219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BUOYANCY OF PLASTICS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94" y="1676400"/>
            <a:ext cx="7245218" cy="4343400"/>
          </a:xfrm>
        </p:spPr>
      </p:pic>
    </p:spTree>
    <p:extLst>
      <p:ext uri="{BB962C8B-B14F-4D97-AF65-F5344CB8AC3E}">
        <p14:creationId xmlns:p14="http://schemas.microsoft.com/office/powerpoint/2010/main" val="296607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7772400" cy="5334000"/>
          </a:xfrm>
        </p:spPr>
      </p:pic>
    </p:spTree>
    <p:extLst>
      <p:ext uri="{BB962C8B-B14F-4D97-AF65-F5344CB8AC3E}">
        <p14:creationId xmlns:p14="http://schemas.microsoft.com/office/powerpoint/2010/main" val="32992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7013"/>
            <a:ext cx="7924800" cy="5879987"/>
          </a:xfrm>
        </p:spPr>
      </p:pic>
    </p:spTree>
    <p:extLst>
      <p:ext uri="{BB962C8B-B14F-4D97-AF65-F5344CB8AC3E}">
        <p14:creationId xmlns:p14="http://schemas.microsoft.com/office/powerpoint/2010/main" val="75798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31838"/>
            <a:ext cx="7848600" cy="5668962"/>
          </a:xfrm>
        </p:spPr>
      </p:pic>
    </p:spTree>
    <p:extLst>
      <p:ext uri="{BB962C8B-B14F-4D97-AF65-F5344CB8AC3E}">
        <p14:creationId xmlns:p14="http://schemas.microsoft.com/office/powerpoint/2010/main" val="323859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31838"/>
            <a:ext cx="8001001" cy="5668962"/>
          </a:xfrm>
        </p:spPr>
      </p:pic>
    </p:spTree>
    <p:extLst>
      <p:ext uri="{BB962C8B-B14F-4D97-AF65-F5344CB8AC3E}">
        <p14:creationId xmlns:p14="http://schemas.microsoft.com/office/powerpoint/2010/main" val="359544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8600"/>
            <a:ext cx="7893616" cy="6172200"/>
          </a:xfrm>
        </p:spPr>
      </p:pic>
    </p:spTree>
    <p:extLst>
      <p:ext uri="{BB962C8B-B14F-4D97-AF65-F5344CB8AC3E}">
        <p14:creationId xmlns:p14="http://schemas.microsoft.com/office/powerpoint/2010/main" val="15467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8001001" cy="5638800"/>
          </a:xfrm>
        </p:spPr>
      </p:pic>
    </p:spTree>
    <p:extLst>
      <p:ext uri="{BB962C8B-B14F-4D97-AF65-F5344CB8AC3E}">
        <p14:creationId xmlns:p14="http://schemas.microsoft.com/office/powerpoint/2010/main" val="234384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533400"/>
            <a:ext cx="7543800" cy="1219200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dirty="0" smtClean="0"/>
              <a:t>THE GREAT GARBAGE PATCH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524000"/>
            <a:ext cx="7315200" cy="4800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3 million tons of Debris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90% OF DEBRIS IS PLASTIC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DISRUPTING OF OCEAN ECOSYSTEM DUE TO RAPID ACCUMULATIONOFPLASTICS BY CHANGING SPECIES HABITAT AND ENDAGERING MARINE LIFE.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NUMERICAL SIMULATIONSINDICATE THAT THE WASTE COULDTHUS REMAIN TRAPPED FROM TEN TO HUNDRED YEARS.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600,000 – 15,000,000 square Kilometers</a:t>
            </a:r>
          </a:p>
          <a:p>
            <a:pPr>
              <a:buFont typeface="Wingdings" pitchFamily="2" charset="2"/>
              <a:buChar char="§"/>
            </a:pPr>
            <a:endParaRPr lang="en-US" sz="2800" dirty="0" smtClean="0"/>
          </a:p>
          <a:p>
            <a:pPr>
              <a:buFont typeface="Wingdings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96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228600"/>
            <a:ext cx="6512511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WAY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219200"/>
            <a:ext cx="7391400" cy="502920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SOURCE REDUCTION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IMPROVED WASTE MANAGEMENT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BIO-DEGRADABLE PLASTICS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EDUCATION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RECYCLE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CLEANING THE GARBAGE PATCH</a:t>
            </a:r>
          </a:p>
          <a:p>
            <a:r>
              <a:rPr lang="en-US" sz="3200" b="1" dirty="0" smtClean="0"/>
              <a:t>Microbial Decomposition</a:t>
            </a:r>
          </a:p>
          <a:p>
            <a:r>
              <a:rPr lang="en-US" sz="3200" b="1" dirty="0" smtClean="0"/>
              <a:t>Technical task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/>
              <a:t>POLICY AND MANAGEMENT</a:t>
            </a:r>
          </a:p>
          <a:p>
            <a:pPr>
              <a:buFont typeface="Wingdings" pitchFamily="2" charset="2"/>
              <a:buChar char="§"/>
            </a:pPr>
            <a:r>
              <a:rPr lang="en-US" sz="3200" b="1" dirty="0" smtClean="0"/>
              <a:t>FURTHER STUDIES / RESEARCH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498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731839"/>
            <a:ext cx="3733799" cy="208756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200400"/>
            <a:ext cx="44196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857250"/>
            <a:ext cx="3581400" cy="2343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886200"/>
            <a:ext cx="35814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73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762000"/>
            <a:ext cx="5979111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APPRECIATION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99" y="2971800"/>
            <a:ext cx="3657601" cy="3124199"/>
          </a:xfrm>
        </p:spPr>
      </p:pic>
      <p:sp>
        <p:nvSpPr>
          <p:cNvPr id="5" name="TextBox 4"/>
          <p:cNvSpPr txBox="1"/>
          <p:nvPr/>
        </p:nvSpPr>
        <p:spPr>
          <a:xfrm>
            <a:off x="318977" y="2667000"/>
            <a:ext cx="44054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UNIVERSITY OF GHANA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UNIVERSITY OF MICHIGAN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SUMMER SCHOOL MATES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LECTURERS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REGIONAL MARITIME UNIVERSITY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7336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5181600"/>
            <a:ext cx="6893511" cy="11430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E</a:t>
            </a:r>
            <a:r>
              <a:rPr lang="en-US" sz="3600" dirty="0" smtClean="0"/>
              <a:t>ARTH IS HERE TO PROTECT MANKIND - #SAVEEARTH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40606"/>
            <a:ext cx="7696200" cy="3912394"/>
          </a:xfrm>
        </p:spPr>
      </p:pic>
    </p:spTree>
    <p:extLst>
      <p:ext uri="{BB962C8B-B14F-4D97-AF65-F5344CB8AC3E}">
        <p14:creationId xmlns:p14="http://schemas.microsoft.com/office/powerpoint/2010/main" val="248248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US" sz="3600" b="1" dirty="0" smtClean="0"/>
              <a:t>QUESTIONS , CONTRIBUTIONS AND COLLABORATIONS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sz="4800" b="1" i="1" dirty="0" smtClean="0"/>
              <a:t>klgh38@gmail.com</a:t>
            </a:r>
          </a:p>
        </p:txBody>
      </p:sp>
    </p:spTree>
    <p:extLst>
      <p:ext uri="{BB962C8B-B14F-4D97-AF65-F5344CB8AC3E}">
        <p14:creationId xmlns:p14="http://schemas.microsoft.com/office/powerpoint/2010/main" val="307251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467</TotalTime>
  <Words>248</Words>
  <Application>Microsoft Office PowerPoint</Application>
  <PresentationFormat>On-screen Show (4:3)</PresentationFormat>
  <Paragraphs>58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Courier New</vt:lpstr>
      <vt:lpstr>Georgia</vt:lpstr>
      <vt:lpstr>Trebuchet MS</vt:lpstr>
      <vt:lpstr>Wingdings</vt:lpstr>
      <vt:lpstr>Slipstream</vt:lpstr>
      <vt:lpstr>MARINE PLASTIC POLLUTANTS</vt:lpstr>
      <vt:lpstr>OVERVIEW</vt:lpstr>
      <vt:lpstr>PowerPoint Presentation</vt:lpstr>
      <vt:lpstr>STATEMENT OF PROBLEM</vt:lpstr>
      <vt:lpstr>SOURCES OF MARINE PLASTICS</vt:lpstr>
      <vt:lpstr>IMPACTS</vt:lpstr>
      <vt:lpstr>PP</vt:lpstr>
      <vt:lpstr>BUOYANCY OF PLASTICS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GREAT GARBAGE PATCH</vt:lpstr>
      <vt:lpstr>THE WAY FORWARD</vt:lpstr>
      <vt:lpstr>PowerPoint Presentation</vt:lpstr>
      <vt:lpstr>APPRECIATION</vt:lpstr>
      <vt:lpstr>EARTH IS HERE TO PROTECT MANKIND - #SAVEEARTH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PLASTIC POLLUTANTS</dc:title>
  <dc:creator>kweku legacy</dc:creator>
  <cp:lastModifiedBy>Microsoft</cp:lastModifiedBy>
  <cp:revision>28</cp:revision>
  <dcterms:created xsi:type="dcterms:W3CDTF">2016-08-04T07:17:27Z</dcterms:created>
  <dcterms:modified xsi:type="dcterms:W3CDTF">2016-08-05T08:32:04Z</dcterms:modified>
</cp:coreProperties>
</file>