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00" d="100"/>
          <a:sy n="100" d="100"/>
        </p:scale>
        <p:origin x="72" y="-10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13169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24462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9769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5131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62044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0716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13220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67156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194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733027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81756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EA3AD8-6C51-48E4-917A-9C1846B82B56}" type="datetimeFigureOut">
              <a:rPr lang="en-US" smtClean="0"/>
              <a:t>8/27/2015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E37D49-C5C3-47D2-AF60-56D69D775D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765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cdc.noaa.gov/data-access/satellite-data/satellite-data-access-datasets" TargetMode="External"/><Relationship Id="rId2" Type="http://schemas.openxmlformats.org/officeDocument/2006/relationships/hyperlink" Target="ftp://podaac-ftp.jpl.nasa.gov/allData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marine.copernicus.eu/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www.ug-mesa.org/" TargetMode="External"/><Relationship Id="rId2" Type="http://schemas.openxmlformats.org/officeDocument/2006/relationships/hyperlink" Target="http://www.sansa.org.za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Box 3"/>
          <p:cNvSpPr txBox="1">
            <a:spLocks noChangeArrowheads="1"/>
          </p:cNvSpPr>
          <p:nvPr/>
        </p:nvSpPr>
        <p:spPr bwMode="auto">
          <a:xfrm>
            <a:off x="711200" y="152401"/>
            <a:ext cx="11290300" cy="600164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9pPr>
          </a:lstStyle>
          <a:p>
            <a:r>
              <a:rPr lang="en-US" altLang="en-US" dirty="0" smtClean="0"/>
              <a:t>NASA</a:t>
            </a:r>
          </a:p>
          <a:p>
            <a:r>
              <a:rPr lang="en-US" altLang="en-US" dirty="0">
                <a:hlinkClick r:id="rId2"/>
              </a:rPr>
              <a:t>ftp://podaac-ftp.jpl.nasa.gov/allData</a:t>
            </a:r>
            <a:r>
              <a:rPr lang="en-US" altLang="en-US" dirty="0" smtClean="0">
                <a:hlinkClick r:id="rId2"/>
              </a:rPr>
              <a:t>/</a:t>
            </a:r>
            <a:endParaRPr lang="en-US" altLang="en-US" dirty="0" smtClean="0"/>
          </a:p>
          <a:p>
            <a:endParaRPr lang="en-US" altLang="en-US" dirty="0"/>
          </a:p>
          <a:p>
            <a:r>
              <a:rPr lang="en-US" altLang="en-US" dirty="0" smtClean="0"/>
              <a:t>CNES</a:t>
            </a:r>
          </a:p>
          <a:p>
            <a:r>
              <a:rPr lang="en-US" altLang="en-US" dirty="0"/>
              <a:t>http://www.aviso.altimetry.fr/en/data/data-access.html</a:t>
            </a:r>
            <a:endParaRPr lang="en-US" altLang="en-US" dirty="0" smtClean="0"/>
          </a:p>
          <a:p>
            <a:endParaRPr lang="en-US" altLang="en-US" dirty="0"/>
          </a:p>
          <a:p>
            <a:r>
              <a:rPr lang="en-US" altLang="en-US" dirty="0" smtClean="0"/>
              <a:t>NOAA </a:t>
            </a:r>
          </a:p>
          <a:p>
            <a:r>
              <a:rPr lang="en-US" altLang="en-US" dirty="0">
                <a:hlinkClick r:id="rId3"/>
              </a:rPr>
              <a:t>http://</a:t>
            </a:r>
            <a:r>
              <a:rPr lang="en-US" altLang="en-US" dirty="0" smtClean="0">
                <a:hlinkClick r:id="rId3"/>
              </a:rPr>
              <a:t>www.ncdc.noaa.gov/data-access/satellite-data/satellite-data-access-datasets</a:t>
            </a:r>
            <a:endParaRPr lang="en-US" altLang="en-US" dirty="0" smtClean="0"/>
          </a:p>
          <a:p>
            <a:endParaRPr lang="en-US" altLang="en-US" dirty="0"/>
          </a:p>
          <a:p>
            <a:r>
              <a:rPr lang="en-US" altLang="en-US" dirty="0" smtClean="0"/>
              <a:t>ESA</a:t>
            </a:r>
          </a:p>
          <a:p>
            <a:r>
              <a:rPr lang="en-US" altLang="en-US" dirty="0">
                <a:hlinkClick r:id="rId4"/>
              </a:rPr>
              <a:t>http://marine.copernicus.eu</a:t>
            </a:r>
            <a:r>
              <a:rPr lang="en-US" altLang="en-US" dirty="0" smtClean="0">
                <a:hlinkClick r:id="rId4"/>
              </a:rPr>
              <a:t>/</a:t>
            </a:r>
            <a:endParaRPr lang="en-US" altLang="en-US" dirty="0" smtClean="0"/>
          </a:p>
          <a:p>
            <a:endParaRPr lang="en-US" altLang="en-US" dirty="0" smtClean="0"/>
          </a:p>
          <a:p>
            <a:r>
              <a:rPr lang="en-US" altLang="en-US" dirty="0" smtClean="0"/>
              <a:t>IFREMER</a:t>
            </a:r>
          </a:p>
          <a:p>
            <a:r>
              <a:rPr lang="en-US" altLang="en-US" dirty="0"/>
              <a:t>http://</a:t>
            </a:r>
            <a:r>
              <a:rPr lang="en-US" altLang="en-US" dirty="0" smtClean="0"/>
              <a:t>wwz.ifremer.fr/institut_eng/Marine-science/French-facilities/Data-Centres/Coriolis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1055755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Box 3"/>
          <p:cNvSpPr txBox="1">
            <a:spLocks noChangeArrowheads="1"/>
          </p:cNvSpPr>
          <p:nvPr/>
        </p:nvSpPr>
        <p:spPr bwMode="auto">
          <a:xfrm>
            <a:off x="711200" y="152401"/>
            <a:ext cx="11290300" cy="34163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panose="020B0604020202020204" pitchFamily="34" charset="0"/>
                <a:ea typeface="ＭＳ Ｐゴシック" pitchFamily="-32" charset="-128"/>
              </a:defRPr>
            </a:lvl9pPr>
          </a:lstStyle>
          <a:p>
            <a:r>
              <a:rPr lang="en-US" altLang="en-US" dirty="0" smtClean="0"/>
              <a:t>SANSA</a:t>
            </a:r>
            <a:endParaRPr lang="en-US" altLang="en-US" dirty="0" smtClean="0"/>
          </a:p>
          <a:p>
            <a:r>
              <a:rPr lang="en-US" altLang="en-US" dirty="0">
                <a:hlinkClick r:id="rId2"/>
              </a:rPr>
              <a:t>http://www.sansa.org.za</a:t>
            </a:r>
            <a:r>
              <a:rPr lang="en-US" altLang="en-US" dirty="0" smtClean="0">
                <a:hlinkClick r:id="rId2"/>
              </a:rPr>
              <a:t>/</a:t>
            </a:r>
            <a:endParaRPr lang="en-US" altLang="en-US" dirty="0" smtClean="0"/>
          </a:p>
          <a:p>
            <a:endParaRPr lang="en-US" altLang="en-US" dirty="0" smtClean="0"/>
          </a:p>
          <a:p>
            <a:r>
              <a:rPr lang="en-US" altLang="en-US" dirty="0" smtClean="0"/>
              <a:t>MESA</a:t>
            </a:r>
            <a:r>
              <a:rPr lang="en-US" altLang="en-US" dirty="0"/>
              <a:t/>
            </a:r>
            <a:br>
              <a:rPr lang="en-US" altLang="en-US" dirty="0"/>
            </a:br>
            <a:r>
              <a:rPr lang="en-US" altLang="en-US" dirty="0">
                <a:hlinkClick r:id="rId3"/>
              </a:rPr>
              <a:t>http://www.ug-mesa.org</a:t>
            </a:r>
            <a:r>
              <a:rPr lang="en-US" altLang="en-US" dirty="0" smtClean="0">
                <a:hlinkClick r:id="rId3"/>
              </a:rPr>
              <a:t>/</a:t>
            </a:r>
            <a:endParaRPr lang="en-US" altLang="en-US" dirty="0" smtClean="0"/>
          </a:p>
          <a:p>
            <a:endParaRPr lang="en-US" altLang="en-US" dirty="0"/>
          </a:p>
          <a:p>
            <a:r>
              <a:rPr lang="en-US" altLang="en-US" dirty="0" smtClean="0"/>
              <a:t>Individual Universities and Labs</a:t>
            </a:r>
          </a:p>
          <a:p>
            <a:r>
              <a:rPr lang="en-US" altLang="en-US" dirty="0"/>
              <a:t>e.g. </a:t>
            </a:r>
            <a:r>
              <a:rPr lang="en-US" altLang="en-US" dirty="0" smtClean="0"/>
              <a:t>University of Hawaii</a:t>
            </a:r>
          </a:p>
          <a:p>
            <a:r>
              <a:rPr lang="en-US" altLang="en-US" dirty="0" smtClean="0"/>
              <a:t>http</a:t>
            </a:r>
            <a:r>
              <a:rPr lang="en-US" altLang="en-US" dirty="0"/>
              <a:t>://apdrc.soest.hawaii.edu/data/data.php</a:t>
            </a:r>
            <a:endParaRPr lang="en-US" altLang="en-US" dirty="0"/>
          </a:p>
        </p:txBody>
      </p:sp>
    </p:spTree>
    <p:extLst>
      <p:ext uri="{BB962C8B-B14F-4D97-AF65-F5344CB8AC3E}">
        <p14:creationId xmlns:p14="http://schemas.microsoft.com/office/powerpoint/2010/main" val="373826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237</TotalTime>
  <Words>28</Words>
  <Application>Microsoft Office PowerPoint</Application>
  <PresentationFormat>Widescreen</PresentationFormat>
  <Paragraphs>22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ＭＳ Ｐゴシック</vt:lpstr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>Toshiba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ebenezer nyadjro</dc:creator>
  <cp:lastModifiedBy>ebenezer nyadjro</cp:lastModifiedBy>
  <cp:revision>8</cp:revision>
  <dcterms:created xsi:type="dcterms:W3CDTF">2015-08-14T16:08:28Z</dcterms:created>
  <dcterms:modified xsi:type="dcterms:W3CDTF">2015-08-27T10:04:06Z</dcterms:modified>
</cp:coreProperties>
</file>

<file path=docProps/thumbnail.jpeg>
</file>